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Telegram-бот для тренировки устного счета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Индивидуальный проект по информатике. Разработка Telegram-бота для улучшения навыков устного счета. Использование игровых механик, системы баллов и соревновательного элемента.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8233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Anton Dushenkov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174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Геймификация в образовании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3452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Эволюция технологий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Переход к цифровым решениям. 65% школ внедряют интерактивные инструменты.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Принципы геймификации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Внедрение игровых элементов для мотивации и обратной связи.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6037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Telegram как экосистема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Уникальные возможности для разработки обучающих ботов.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Психологические аспекты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71082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Дофаминовая система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Активируется, усиливая мотивацию.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37" y="371082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Снижение страха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Игрок может повторить попытку.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76333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Развитие навыков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Логика, скорость реакции.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323"/>
            <a:ext cx="6675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Технологический стек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847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Библиотеки для Telegram, гибкость.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280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SQLite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91847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Локальное хранение данных.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Telegram API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184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Интеграция с ботом.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Генерация задач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Легкий уровень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Операции: +, -. Числа: 1–10.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Средний уровень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Операции: *. Числа: 2–15.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Сложный уровень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Комбинации: (a ± b) * c. Числа: 10–30.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82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Этапы реализации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70659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57532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597473"/>
            <a:ext cx="2532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Проектирование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4163378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4291965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4518779"/>
            <a:ext cx="2415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Написание кода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5084683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5213271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95011" y="54179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5440085"/>
            <a:ext cx="1798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Интеграция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62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Тестирование и результаты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7728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94%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10908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Задачи генерируются корректно.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742021" y="307728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1.2 сек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4742021" y="410908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Среднее время ответа сервера.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67846" y="5265777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87%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2767846" y="629757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Пользователи оценили интерфейс как «удобный».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6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499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943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Повышение интереса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41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Учащиеся проявляют больше интереса к математике.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499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943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Улучшение результатов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41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Академические результаты улучшились.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12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5668"/>
            <a:ext cx="3268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Активное сообщество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60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Создано сообщество активных пользователей.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2025-04-07T17:25:57Z</dcterms:created>
  <dcterms:modified xsi:type="dcterms:W3CDTF">2025-04-07T17:25:57Z</dcterms:modified>
</cp:coreProperties>
</file>